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Fraunces Extra Bold" panose="020B0604020202020204" charset="0"/>
      <p:regular r:id="rId14"/>
    </p:embeddedFont>
    <p:embeddedFont>
      <p:font typeface="Nobil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98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37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Software Testing Fundamentals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guide to software testing basics for beginners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3"/>
          <p:cNvSpPr/>
          <p:nvPr/>
        </p:nvSpPr>
        <p:spPr>
          <a:xfrm>
            <a:off x="1270040" y="5104209"/>
            <a:ext cx="37549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Ugochukwu Anajemba</a:t>
            </a:r>
            <a:endParaRPr lang="en-US" sz="2200" dirty="0"/>
          </a:p>
        </p:txBody>
      </p:sp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2AC8E8A6-9B41-32F5-B19A-FF24A646E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40" y="5068996"/>
            <a:ext cx="546612" cy="43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274"/>
            <a:ext cx="6774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Design 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214"/>
            <a:ext cx="3664863" cy="2611041"/>
          </a:xfrm>
          <a:prstGeom prst="roundRect">
            <a:avLst>
              <a:gd name="adj" fmla="val 781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0604" y="2323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Black-Box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81344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Based on inputs/outputs without seeing code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67534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Equivalence partitioning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11753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Boundary value analysis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2096214"/>
            <a:ext cx="3664863" cy="2611041"/>
          </a:xfrm>
          <a:prstGeom prst="roundRect">
            <a:avLst>
              <a:gd name="adj" fmla="val 781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4912281" y="2323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White-Box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2281" y="281344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Based on internal structure and logic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2281" y="367534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Statement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12281" y="4117538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Branch coverage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4934069"/>
            <a:ext cx="7556421" cy="2248138"/>
          </a:xfrm>
          <a:prstGeom prst="roundRect">
            <a:avLst>
              <a:gd name="adj" fmla="val 908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Experience-Based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tester's knowledge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0604" y="615029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Error guessing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20604" y="659249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Exploratory testing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Automation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Selenium, JUnit, JMeter, TestRail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Speed, reusability, reliability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initial cost, needs maintenance</a:t>
            </a:r>
            <a:endParaRPr lang="en-US" sz="1750" dirty="0"/>
          </a:p>
        </p:txBody>
      </p:sp>
      <p:pic>
        <p:nvPicPr>
          <p:cNvPr id="12" name="Picture 11" descr="A close-up of a logo&#10;&#10;AI-generated content may be incorrect.">
            <a:extLst>
              <a:ext uri="{FF2B5EF4-FFF2-40B4-BE49-F238E27FC236}">
                <a16:creationId xmlns:a16="http://schemas.microsoft.com/office/drawing/2014/main" id="{3038BB4F-F18F-34AC-5BFF-C70589C39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797" y="6707916"/>
            <a:ext cx="1925187" cy="152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323"/>
            <a:ext cx="7546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is Software Testing?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847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Evaluates software to detect defects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280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91847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software meets requirements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Assurance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1847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Confirms product is fit for use</a:t>
            </a:r>
            <a:endParaRPr lang="en-US" sz="1750" dirty="0"/>
          </a:p>
        </p:txBody>
      </p:sp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A0BCDB38-E923-3B18-4BC2-51A889EEC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788" y="0"/>
            <a:ext cx="546612" cy="43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6002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Testing Matters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Satisfaction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1438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Reliable software builds trust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3261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&amp; Compliance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39416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Protects data and meets regulations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Cost Efficiency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30938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Early detection saves money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Quality Assurance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30934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Reliable, functional products</a:t>
            </a:r>
            <a:endParaRPr lang="en-US" sz="1750" dirty="0"/>
          </a:p>
        </p:txBody>
      </p:sp>
      <p:pic>
        <p:nvPicPr>
          <p:cNvPr id="23" name="Picture 22" descr="A close-up of a logo&#10;&#10;AI-generated content may be incorrect.">
            <a:extLst>
              <a:ext uri="{FF2B5EF4-FFF2-40B4-BE49-F238E27FC236}">
                <a16:creationId xmlns:a16="http://schemas.microsoft.com/office/drawing/2014/main" id="{363F08CA-9CF0-D9B0-1EE3-154247248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797" y="6707916"/>
            <a:ext cx="1925187" cy="152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5309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Common Testing Misconceptions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948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Myth: Guarantees Bug-Free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Testing reduces defects but can't eliminate all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308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Myth: Only Final Phase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Should integrate throughout development cycle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680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Myth: Same as Debugging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Testing finds issues; debugging fixes them</a:t>
            </a:r>
            <a:endParaRPr lang="en-US" sz="1750" dirty="0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9435A6A4-A869-AB9C-8A1C-9602FCB4F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797" y="6707916"/>
            <a:ext cx="1925187" cy="152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Testing Principles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78860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3323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Shows Defect Presence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 their absence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7513737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4374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Exhaustive Testing Impossible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Strategic approach required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43369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Early Testing Saves Resources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Catches issues when cheaper to fix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80/20 Rule Applies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Most defects in minority of modules</a:t>
            </a:r>
            <a:endParaRPr lang="en-US" sz="1750" dirty="0"/>
          </a:p>
        </p:txBody>
      </p:sp>
      <p:pic>
        <p:nvPicPr>
          <p:cNvPr id="20" name="Picture 19" descr="A close-up of a logo&#10;&#10;AI-generated content may be incorrect.">
            <a:extLst>
              <a:ext uri="{FF2B5EF4-FFF2-40B4-BE49-F238E27FC236}">
                <a16:creationId xmlns:a16="http://schemas.microsoft.com/office/drawing/2014/main" id="{48A3A523-DE13-2AFF-DD8A-03050E651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797" y="6707916"/>
            <a:ext cx="1925187" cy="152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0669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Testing Process Flow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Planning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scope, objectives, strategy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Analysis &amp; Design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test conditions and cases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4128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Implementation &amp; Execution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the tests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Completion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Report results and document findings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zure Test Plans? Manual, exploratory, and automated test tools. - Azure  Test Plans | Microsoft Learn">
            <a:extLst>
              <a:ext uri="{FF2B5EF4-FFF2-40B4-BE49-F238E27FC236}">
                <a16:creationId xmlns:a16="http://schemas.microsoft.com/office/drawing/2014/main" id="{19C33512-B09B-D72A-2EAF-398C90391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3" y="55065"/>
            <a:ext cx="13094804" cy="77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2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Testing Levels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449467" y="23661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2793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Acceptance Testing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27932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Meets business needs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2264569" y="3786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Testing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30777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Complete system evaluation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3079790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2798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27983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Component interactions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3895011" y="66270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2495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24955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Individual components</a:t>
            </a:r>
            <a:endParaRPr lang="en-US" sz="1750" dirty="0"/>
          </a:p>
        </p:txBody>
      </p:sp>
      <p:pic>
        <p:nvPicPr>
          <p:cNvPr id="22" name="Picture 21" descr="A close-up of a logo&#10;&#10;AI-generated content may be incorrect.">
            <a:extLst>
              <a:ext uri="{FF2B5EF4-FFF2-40B4-BE49-F238E27FC236}">
                <a16:creationId xmlns:a16="http://schemas.microsoft.com/office/drawing/2014/main" id="{1D144C97-709F-26A1-DB4B-A67B331AF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797" y="6707916"/>
            <a:ext cx="1925187" cy="152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Testing Types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313861" y="3271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Functional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61661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What the system does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09868" y="337935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5765721" y="3503295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2938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Non-Functional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1304" y="3429000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well it performs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574756" y="2740938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8"/>
          <p:cNvSpPr/>
          <p:nvPr/>
        </p:nvSpPr>
        <p:spPr>
          <a:xfrm>
            <a:off x="7730609" y="286488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594771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Static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594771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Without execution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2"/>
          <p:cNvSpPr/>
          <p:nvPr/>
        </p:nvSpPr>
        <p:spPr>
          <a:xfrm>
            <a:off x="8944928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481304" y="559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481304" y="609028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With execution</a:t>
            </a:r>
            <a:endParaRPr lang="en-US" sz="17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7574756" y="60838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16"/>
          <p:cNvSpPr/>
          <p:nvPr/>
        </p:nvSpPr>
        <p:spPr>
          <a:xfrm>
            <a:off x="7730609" y="62078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2313861" y="5267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Regression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93790" y="5757624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Impact on existing features</a:t>
            </a:r>
            <a:endParaRPr lang="en-US" sz="175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26" name="Shape 19"/>
          <p:cNvSpPr/>
          <p:nvPr/>
        </p:nvSpPr>
        <p:spPr>
          <a:xfrm>
            <a:off x="5609868" y="5445443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0"/>
          <p:cNvSpPr/>
          <p:nvPr/>
        </p:nvSpPr>
        <p:spPr>
          <a:xfrm>
            <a:off x="5765721" y="556938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000" dirty="0"/>
          </a:p>
        </p:txBody>
      </p:sp>
      <p:pic>
        <p:nvPicPr>
          <p:cNvPr id="28" name="Picture 27" descr="A close-up of a logo&#10;&#10;AI-generated content may be incorrect.">
            <a:extLst>
              <a:ext uri="{FF2B5EF4-FFF2-40B4-BE49-F238E27FC236}">
                <a16:creationId xmlns:a16="http://schemas.microsoft.com/office/drawing/2014/main" id="{9AE436C9-4718-4912-0029-186C8AF383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797" y="6707916"/>
            <a:ext cx="1925187" cy="152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295</Words>
  <Application>Microsoft Office PowerPoint</Application>
  <PresentationFormat>Custom</PresentationFormat>
  <Paragraphs>111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Fraunces Extra Bold</vt:lpstr>
      <vt:lpstr>Nobile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Ugochukwu Anajemba</cp:lastModifiedBy>
  <cp:revision>3</cp:revision>
  <dcterms:created xsi:type="dcterms:W3CDTF">2025-03-14T12:32:59Z</dcterms:created>
  <dcterms:modified xsi:type="dcterms:W3CDTF">2025-03-29T14:34:24Z</dcterms:modified>
</cp:coreProperties>
</file>